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651C9F-B177-C9DD-F717-3C8B2F9091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FA828BB-7CBF-A2EA-D28D-9C3FF6028C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638CFE4-5C90-BFF2-DE38-D29634B73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9F737-7655-4B54-BD39-3716309A0153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92418A2-03A9-5A7F-AB55-167889208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10F3729-A87B-B2F4-213B-7F2FEEBDD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E857D-E1D6-4555-A927-C0B2F37665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4469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548CDE-BFF0-0FD1-0B77-C5F0F03B6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E7E6411-EB2A-53DE-19B1-C7AF8E58C7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4E09D48-B2BD-D030-D2F7-32829C477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9F737-7655-4B54-BD39-3716309A0153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A81E007-BA6D-5F95-6E18-6AB004318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954625C-5F8D-8221-B0A8-4173C1C62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E857D-E1D6-4555-A927-C0B2F37665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7843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C39F9BF-96C4-FC5D-0546-497BCA7878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E9606C4-F530-3B0E-601A-5B54E2C9C5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F093F1F-6138-8C2D-2B1C-B32F1E8FD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9F737-7655-4B54-BD39-3716309A0153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1BF6A15-7D6F-86A9-B203-269384A6A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50AF55B-D888-2376-8D2A-3E323525A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E857D-E1D6-4555-A927-C0B2F37665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1839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4274ED-4115-57BB-87EF-89DF6B906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CF790B8-3708-8CDD-A837-AB7132740F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6318DC0-DD27-5036-B22E-13435C4DB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9F737-7655-4B54-BD39-3716309A0153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3AEC51-33A5-91CC-CA4D-249E2ECC8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EB01A59-8C1D-162C-D859-B7ACECFCB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E857D-E1D6-4555-A927-C0B2F37665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364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87CE28-E108-2874-D994-EAAC43FA2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D22A203-AB12-815D-28AA-37A5519BC2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BF3512D-5391-B632-A859-D426E8986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9F737-7655-4B54-BD39-3716309A0153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3D02FF2-B14A-5A5C-2655-278343CA8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0BC6CB8-2B89-4C99-3401-BC9C6150F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E857D-E1D6-4555-A927-C0B2F37665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7741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3D342A-7DD0-2BA7-5243-5C8F190BE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A43BC15-08A7-DC37-918C-8CE4D54DC1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F0C7287-B9B5-D715-CDAD-EE9DD27AC8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D371580-0F4F-C047-1F93-8BAF90F66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9F737-7655-4B54-BD39-3716309A0153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98DA637-078C-8D1C-18EF-2EEC7B090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4741102-9952-6114-B70B-5C854FF76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E857D-E1D6-4555-A927-C0B2F37665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1025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9A2F45-DD4D-00C0-2AB0-92FC8703E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6063EEC-86D2-EA1F-41DD-951F81FEB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CB74573-6868-AD3B-85CB-7D0F098910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10DFA4D-482D-B953-E587-F23AFCBE3D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1FE87BB-4584-6216-CBD5-11F8B22026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903BEE1-4CAF-FBDD-D5AB-950E95591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9F737-7655-4B54-BD39-3716309A0153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D66AB1D-743D-034C-ED30-F433664F4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9E742BF-D0FC-242F-30F4-863B2BEB2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E857D-E1D6-4555-A927-C0B2F37665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977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2B0EA0-3082-7E11-A113-19F0CE5E6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D50BCC7-88C4-813B-CBA9-F0669E92E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9F737-7655-4B54-BD39-3716309A0153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D463CC1-78DE-542E-88D0-71DCB0E3D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1C2A8C7-BCD5-8318-9E15-611A681B5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E857D-E1D6-4555-A927-C0B2F37665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8234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6B122B9-9E98-6674-E8E5-516E88EBB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9F737-7655-4B54-BD39-3716309A0153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2945AA6-157F-0E18-09AC-DA64FE9C6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F22349E-458D-A995-5B47-B25889639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E857D-E1D6-4555-A927-C0B2F37665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7922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00A693-1957-4646-2B5E-B1878DF17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4C5D930-B5B4-ECBC-7B63-38C92A0C6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FCF8511-1FC7-353D-6006-9A21126506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A5EDAE2-B8E6-7287-D092-D34027493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9F737-7655-4B54-BD39-3716309A0153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08FDBEA-37F5-6EF3-9109-8E3707F11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1E46B49-D2F3-1623-7AFE-EAB83AF07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E857D-E1D6-4555-A927-C0B2F37665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7232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36E97B-A097-C4D9-8C04-338A0717C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12D04DB-80F0-E989-1863-E134A38D11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6C6B5D9-2886-BC1B-BC42-2BA75FDACA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16F0A43-5AB5-BA0F-EE7E-532A910C0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9F737-7655-4B54-BD39-3716309A0153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0B15193-3C78-4DF6-2BB8-01B131588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4DF1E6C-1DA1-A2C7-7C0F-A92790606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E857D-E1D6-4555-A927-C0B2F37665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9489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8043D3-85BE-AE73-DE47-6BB675196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20D5AC6-1973-283F-C139-52F5B49CF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DE5EC9D-E81D-022C-762B-F9FDFBC42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99F737-7655-4B54-BD39-3716309A0153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A2A0AC-BE6F-B6C5-DABC-F80EFAB463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C76507-F6AE-8473-7153-97650356C2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7E857D-E1D6-4555-A927-C0B2F37665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0899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12E0E1B-68B5-4E45-897A-F06BFB5BD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320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84D1C6-3E31-0D33-BB1A-5C6219F9B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6835441-FC35-D87D-2A61-BF7AC18E5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2034919-F087-49BE-8DC9-85D4CAA60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551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A9B5045-396E-A5CB-C2CA-BB39CA3AE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876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432CD3E-EE00-C5DA-7179-5739887A5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109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00FBFFA-FBEE-4DE5-24D3-2FD2B6BC9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115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4A2E940-A488-0CF6-280D-C47C68197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261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D266C97-DF55-2DD9-3879-2AC54BACB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231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67A57A-A9D5-52AB-97A8-55AD8A940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02B18F3-900A-4929-506C-4F69D383E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0B3EAFD-5DD3-3F0F-914F-C430B60678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523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5D6832-AB12-EE0A-AEAC-4DA36C29D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66B4E08-CE76-05A3-3812-731266245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48F3289-B5B3-45FA-A29D-617008915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614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F073D9-48AD-442C-3DBA-128C5C79E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60EE4D-2174-DF28-8033-58CFC0E9C8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D230107-9674-E6E0-CD6F-0328D05D6C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B05C115-7A3D-4D70-31F2-ECD8D5C0CB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8030A32-0A55-6ED1-5F09-D5E25733C3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46401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0</Words>
  <Application>Microsoft Office PowerPoint</Application>
  <PresentationFormat>Широкоэкранный</PresentationFormat>
  <Paragraphs>0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Sasha Makoveeva</dc:creator>
  <cp:lastModifiedBy>Sasha Makoveeva</cp:lastModifiedBy>
  <cp:revision>1</cp:revision>
  <dcterms:created xsi:type="dcterms:W3CDTF">2025-12-04T12:06:49Z</dcterms:created>
  <dcterms:modified xsi:type="dcterms:W3CDTF">2025-12-04T14:21:03Z</dcterms:modified>
</cp:coreProperties>
</file>

<file path=docProps/thumbnail.jpeg>
</file>